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68" r:id="rId3"/>
    <p:sldId id="267" r:id="rId4"/>
    <p:sldId id="275" r:id="rId5"/>
    <p:sldId id="269" r:id="rId6"/>
    <p:sldId id="270" r:id="rId7"/>
    <p:sldId id="271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71"/>
    <p:restoredTop sz="94636"/>
  </p:normalViewPr>
  <p:slideViewPr>
    <p:cSldViewPr snapToGrid="0" snapToObjects="1">
      <p:cViewPr varScale="1">
        <p:scale>
          <a:sx n="78" d="100"/>
          <a:sy n="78" d="100"/>
        </p:scale>
        <p:origin x="184" y="9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D43B6-486A-4AC5-83CF-8A30B0902D1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3F28776-D228-44E4-A7C8-1EE3CF1AFB79}">
      <dgm:prSet/>
      <dgm:spPr/>
      <dgm:t>
        <a:bodyPr/>
        <a:lstStyle/>
        <a:p>
          <a:r>
            <a:rPr lang="en-US"/>
            <a:t>Ordnance Survey Opendata</a:t>
          </a:r>
        </a:p>
      </dgm:t>
    </dgm:pt>
    <dgm:pt modelId="{EFD3B6EE-A06C-46B5-843C-ADF07C65719D}" type="parTrans" cxnId="{F524C577-CAB0-4153-B2EC-23561CF9A638}">
      <dgm:prSet/>
      <dgm:spPr/>
      <dgm:t>
        <a:bodyPr/>
        <a:lstStyle/>
        <a:p>
          <a:endParaRPr lang="en-US"/>
        </a:p>
      </dgm:t>
    </dgm:pt>
    <dgm:pt modelId="{0D7313C9-8CEA-4051-A9A1-D65B0EF795B3}" type="sibTrans" cxnId="{F524C577-CAB0-4153-B2EC-23561CF9A638}">
      <dgm:prSet/>
      <dgm:spPr/>
      <dgm:t>
        <a:bodyPr/>
        <a:lstStyle/>
        <a:p>
          <a:endParaRPr lang="en-US"/>
        </a:p>
      </dgm:t>
    </dgm:pt>
    <dgm:pt modelId="{FC87D54D-5406-48CF-9322-653676457725}">
      <dgm:prSet/>
      <dgm:spPr/>
      <dgm:t>
        <a:bodyPr/>
        <a:lstStyle/>
        <a:p>
          <a:r>
            <a:rPr lang="en-US"/>
            <a:t>Openmap</a:t>
          </a:r>
        </a:p>
      </dgm:t>
    </dgm:pt>
    <dgm:pt modelId="{2B7EAE39-7598-4562-A5BB-A53229C9B276}" type="parTrans" cxnId="{CAD9ECB2-B45B-4C3E-8E7F-D873A68323B3}">
      <dgm:prSet/>
      <dgm:spPr/>
      <dgm:t>
        <a:bodyPr/>
        <a:lstStyle/>
        <a:p>
          <a:endParaRPr lang="en-US"/>
        </a:p>
      </dgm:t>
    </dgm:pt>
    <dgm:pt modelId="{C5D82090-5417-4F8D-9B9E-D13193CDECFA}" type="sibTrans" cxnId="{CAD9ECB2-B45B-4C3E-8E7F-D873A68323B3}">
      <dgm:prSet/>
      <dgm:spPr/>
      <dgm:t>
        <a:bodyPr/>
        <a:lstStyle/>
        <a:p>
          <a:endParaRPr lang="en-US"/>
        </a:p>
      </dgm:t>
    </dgm:pt>
    <dgm:pt modelId="{AD12A437-8811-4311-859D-7E8E87864281}">
      <dgm:prSet/>
      <dgm:spPr/>
      <dgm:t>
        <a:bodyPr/>
        <a:lstStyle/>
        <a:p>
          <a:r>
            <a:rPr lang="en-US"/>
            <a:t>Office of National Statistics</a:t>
          </a:r>
        </a:p>
      </dgm:t>
    </dgm:pt>
    <dgm:pt modelId="{F06B96E9-0F4F-483D-BC0E-2283119F035E}" type="parTrans" cxnId="{4EEFD203-1774-4DAB-96FD-805B78361865}">
      <dgm:prSet/>
      <dgm:spPr/>
      <dgm:t>
        <a:bodyPr/>
        <a:lstStyle/>
        <a:p>
          <a:endParaRPr lang="en-US"/>
        </a:p>
      </dgm:t>
    </dgm:pt>
    <dgm:pt modelId="{DA027051-C0F7-4850-ABEB-3936B9A5F59C}" type="sibTrans" cxnId="{4EEFD203-1774-4DAB-96FD-805B78361865}">
      <dgm:prSet/>
      <dgm:spPr/>
      <dgm:t>
        <a:bodyPr/>
        <a:lstStyle/>
        <a:p>
          <a:endParaRPr lang="en-US"/>
        </a:p>
      </dgm:t>
    </dgm:pt>
    <dgm:pt modelId="{49340503-5C7A-4F5D-A835-CF0EC282A580}">
      <dgm:prSet/>
      <dgm:spPr/>
      <dgm:t>
        <a:bodyPr/>
        <a:lstStyle/>
        <a:p>
          <a:r>
            <a:rPr lang="en-US"/>
            <a:t>Postcode level census counts</a:t>
          </a:r>
        </a:p>
      </dgm:t>
    </dgm:pt>
    <dgm:pt modelId="{3A04A913-0BD6-42BC-80B4-E3C1E7BB2B0C}" type="parTrans" cxnId="{777BC45B-6590-404E-958C-EFA9F227368F}">
      <dgm:prSet/>
      <dgm:spPr/>
      <dgm:t>
        <a:bodyPr/>
        <a:lstStyle/>
        <a:p>
          <a:endParaRPr lang="en-US"/>
        </a:p>
      </dgm:t>
    </dgm:pt>
    <dgm:pt modelId="{348C1779-8FD3-464B-997D-FA3C7FA888BA}" type="sibTrans" cxnId="{777BC45B-6590-404E-958C-EFA9F227368F}">
      <dgm:prSet/>
      <dgm:spPr/>
      <dgm:t>
        <a:bodyPr/>
        <a:lstStyle/>
        <a:p>
          <a:endParaRPr lang="en-US"/>
        </a:p>
      </dgm:t>
    </dgm:pt>
    <dgm:pt modelId="{C4A33B8A-F29B-42FA-8211-31D258F79261}">
      <dgm:prSet/>
      <dgm:spPr/>
      <dgm:t>
        <a:bodyPr/>
        <a:lstStyle/>
        <a:p>
          <a:r>
            <a:rPr lang="en-US"/>
            <a:t>Postcode Directory</a:t>
          </a:r>
        </a:p>
      </dgm:t>
    </dgm:pt>
    <dgm:pt modelId="{B7F2F07B-731E-4A39-97B6-46DA884894E1}" type="parTrans" cxnId="{B1ACC45B-0B50-433E-86AD-74C6AE22968E}">
      <dgm:prSet/>
      <dgm:spPr/>
      <dgm:t>
        <a:bodyPr/>
        <a:lstStyle/>
        <a:p>
          <a:endParaRPr lang="en-US"/>
        </a:p>
      </dgm:t>
    </dgm:pt>
    <dgm:pt modelId="{D11A9EB8-7BC3-4EB3-A097-EA4B6EA940B7}" type="sibTrans" cxnId="{B1ACC45B-0B50-433E-86AD-74C6AE22968E}">
      <dgm:prSet/>
      <dgm:spPr/>
      <dgm:t>
        <a:bodyPr/>
        <a:lstStyle/>
        <a:p>
          <a:endParaRPr lang="en-US"/>
        </a:p>
      </dgm:t>
    </dgm:pt>
    <dgm:pt modelId="{8280A492-60CA-4B1C-81D6-2CAFD60166F5}">
      <dgm:prSet/>
      <dgm:spPr/>
      <dgm:t>
        <a:bodyPr/>
        <a:lstStyle/>
        <a:p>
          <a:r>
            <a:rPr lang="en-US"/>
            <a:t>Local authority level projections</a:t>
          </a:r>
        </a:p>
      </dgm:t>
    </dgm:pt>
    <dgm:pt modelId="{AFAC3DDA-3EC7-4832-A2EF-3F86E57F0857}" type="parTrans" cxnId="{0E3963CB-DA42-4473-B617-391274A2CC57}">
      <dgm:prSet/>
      <dgm:spPr/>
      <dgm:t>
        <a:bodyPr/>
        <a:lstStyle/>
        <a:p>
          <a:endParaRPr lang="en-US"/>
        </a:p>
      </dgm:t>
    </dgm:pt>
    <dgm:pt modelId="{2D7EEB47-A4B1-4942-87B7-487A157C0D7F}" type="sibTrans" cxnId="{0E3963CB-DA42-4473-B617-391274A2CC57}">
      <dgm:prSet/>
      <dgm:spPr/>
      <dgm:t>
        <a:bodyPr/>
        <a:lstStyle/>
        <a:p>
          <a:endParaRPr lang="en-US"/>
        </a:p>
      </dgm:t>
    </dgm:pt>
    <dgm:pt modelId="{C38C94C4-06EA-9A4A-9E92-A0BA58A88E1C}" type="pres">
      <dgm:prSet presAssocID="{B74D43B6-486A-4AC5-83CF-8A30B0902D10}" presName="linear" presStyleCnt="0">
        <dgm:presLayoutVars>
          <dgm:dir/>
          <dgm:animLvl val="lvl"/>
          <dgm:resizeHandles val="exact"/>
        </dgm:presLayoutVars>
      </dgm:prSet>
      <dgm:spPr/>
    </dgm:pt>
    <dgm:pt modelId="{F4B32C5B-C417-B648-AA1A-FA22725540DF}" type="pres">
      <dgm:prSet presAssocID="{B3F28776-D228-44E4-A7C8-1EE3CF1AFB79}" presName="parentLin" presStyleCnt="0"/>
      <dgm:spPr/>
    </dgm:pt>
    <dgm:pt modelId="{D95E1D51-CC16-2D43-BFD8-C7F5D1CE934B}" type="pres">
      <dgm:prSet presAssocID="{B3F28776-D228-44E4-A7C8-1EE3CF1AFB79}" presName="parentLeftMargin" presStyleLbl="node1" presStyleIdx="0" presStyleCnt="2"/>
      <dgm:spPr/>
    </dgm:pt>
    <dgm:pt modelId="{2FD779E4-5C1A-6448-863B-EE296020A12B}" type="pres">
      <dgm:prSet presAssocID="{B3F28776-D228-44E4-A7C8-1EE3CF1AFB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71E769-282B-2340-80AA-F26F6AB361F9}" type="pres">
      <dgm:prSet presAssocID="{B3F28776-D228-44E4-A7C8-1EE3CF1AFB79}" presName="negativeSpace" presStyleCnt="0"/>
      <dgm:spPr/>
    </dgm:pt>
    <dgm:pt modelId="{24E447FE-26E2-9449-88D7-304BF236DDD0}" type="pres">
      <dgm:prSet presAssocID="{B3F28776-D228-44E4-A7C8-1EE3CF1AFB79}" presName="childText" presStyleLbl="conFgAcc1" presStyleIdx="0" presStyleCnt="2">
        <dgm:presLayoutVars>
          <dgm:bulletEnabled val="1"/>
        </dgm:presLayoutVars>
      </dgm:prSet>
      <dgm:spPr/>
    </dgm:pt>
    <dgm:pt modelId="{DE73FF97-786C-B34F-98A5-C05BD58A4398}" type="pres">
      <dgm:prSet presAssocID="{0D7313C9-8CEA-4051-A9A1-D65B0EF795B3}" presName="spaceBetweenRectangles" presStyleCnt="0"/>
      <dgm:spPr/>
    </dgm:pt>
    <dgm:pt modelId="{107EEC85-1D91-BA41-81E6-A01E616D473D}" type="pres">
      <dgm:prSet presAssocID="{AD12A437-8811-4311-859D-7E8E87864281}" presName="parentLin" presStyleCnt="0"/>
      <dgm:spPr/>
    </dgm:pt>
    <dgm:pt modelId="{F82213CA-3B1D-AA49-B1CE-E81D3C6F6A41}" type="pres">
      <dgm:prSet presAssocID="{AD12A437-8811-4311-859D-7E8E87864281}" presName="parentLeftMargin" presStyleLbl="node1" presStyleIdx="0" presStyleCnt="2"/>
      <dgm:spPr/>
    </dgm:pt>
    <dgm:pt modelId="{91FB3421-941E-4A44-852F-CE74D03EB4C0}" type="pres">
      <dgm:prSet presAssocID="{AD12A437-8811-4311-859D-7E8E878642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B826A6-C66D-744A-B688-BBD9FC77666C}" type="pres">
      <dgm:prSet presAssocID="{AD12A437-8811-4311-859D-7E8E87864281}" presName="negativeSpace" presStyleCnt="0"/>
      <dgm:spPr/>
    </dgm:pt>
    <dgm:pt modelId="{D38EDDC7-5D13-5847-89D8-1ED1FA283292}" type="pres">
      <dgm:prSet presAssocID="{AD12A437-8811-4311-859D-7E8E878642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EFD203-1774-4DAB-96FD-805B78361865}" srcId="{B74D43B6-486A-4AC5-83CF-8A30B0902D10}" destId="{AD12A437-8811-4311-859D-7E8E87864281}" srcOrd="1" destOrd="0" parTransId="{F06B96E9-0F4F-483D-BC0E-2283119F035E}" sibTransId="{DA027051-C0F7-4850-ABEB-3936B9A5F59C}"/>
    <dgm:cxn modelId="{435E6133-3FB5-B94D-985A-254FD37CD556}" type="presOf" srcId="{AD12A437-8811-4311-859D-7E8E87864281}" destId="{91FB3421-941E-4A44-852F-CE74D03EB4C0}" srcOrd="1" destOrd="0" presId="urn:microsoft.com/office/officeart/2005/8/layout/list1"/>
    <dgm:cxn modelId="{777BC45B-6590-404E-958C-EFA9F227368F}" srcId="{AD12A437-8811-4311-859D-7E8E87864281}" destId="{49340503-5C7A-4F5D-A835-CF0EC282A580}" srcOrd="0" destOrd="0" parTransId="{3A04A913-0BD6-42BC-80B4-E3C1E7BB2B0C}" sibTransId="{348C1779-8FD3-464B-997D-FA3C7FA888BA}"/>
    <dgm:cxn modelId="{B1ACC45B-0B50-433E-86AD-74C6AE22968E}" srcId="{AD12A437-8811-4311-859D-7E8E87864281}" destId="{C4A33B8A-F29B-42FA-8211-31D258F79261}" srcOrd="1" destOrd="0" parTransId="{B7F2F07B-731E-4A39-97B6-46DA884894E1}" sibTransId="{D11A9EB8-7BC3-4EB3-A097-EA4B6EA940B7}"/>
    <dgm:cxn modelId="{F524C577-CAB0-4153-B2EC-23561CF9A638}" srcId="{B74D43B6-486A-4AC5-83CF-8A30B0902D10}" destId="{B3F28776-D228-44E4-A7C8-1EE3CF1AFB79}" srcOrd="0" destOrd="0" parTransId="{EFD3B6EE-A06C-46B5-843C-ADF07C65719D}" sibTransId="{0D7313C9-8CEA-4051-A9A1-D65B0EF795B3}"/>
    <dgm:cxn modelId="{C5DD3F95-A7E9-1D48-9C3B-D7A139DA8503}" type="presOf" srcId="{B3F28776-D228-44E4-A7C8-1EE3CF1AFB79}" destId="{2FD779E4-5C1A-6448-863B-EE296020A12B}" srcOrd="1" destOrd="0" presId="urn:microsoft.com/office/officeart/2005/8/layout/list1"/>
    <dgm:cxn modelId="{46E1B998-22F6-1245-A325-D236EE226400}" type="presOf" srcId="{8280A492-60CA-4B1C-81D6-2CAFD60166F5}" destId="{D38EDDC7-5D13-5847-89D8-1ED1FA283292}" srcOrd="0" destOrd="2" presId="urn:microsoft.com/office/officeart/2005/8/layout/list1"/>
    <dgm:cxn modelId="{561DB6AD-370B-1943-BB79-342201DCEDA7}" type="presOf" srcId="{AD12A437-8811-4311-859D-7E8E87864281}" destId="{F82213CA-3B1D-AA49-B1CE-E81D3C6F6A41}" srcOrd="0" destOrd="0" presId="urn:microsoft.com/office/officeart/2005/8/layout/list1"/>
    <dgm:cxn modelId="{CAD9ECB2-B45B-4C3E-8E7F-D873A68323B3}" srcId="{B3F28776-D228-44E4-A7C8-1EE3CF1AFB79}" destId="{FC87D54D-5406-48CF-9322-653676457725}" srcOrd="0" destOrd="0" parTransId="{2B7EAE39-7598-4562-A5BB-A53229C9B276}" sibTransId="{C5D82090-5417-4F8D-9B9E-D13193CDECFA}"/>
    <dgm:cxn modelId="{54DAC9C2-CD17-FF49-9027-F793ECDFD99C}" type="presOf" srcId="{49340503-5C7A-4F5D-A835-CF0EC282A580}" destId="{D38EDDC7-5D13-5847-89D8-1ED1FA283292}" srcOrd="0" destOrd="0" presId="urn:microsoft.com/office/officeart/2005/8/layout/list1"/>
    <dgm:cxn modelId="{0E3963CB-DA42-4473-B617-391274A2CC57}" srcId="{AD12A437-8811-4311-859D-7E8E87864281}" destId="{8280A492-60CA-4B1C-81D6-2CAFD60166F5}" srcOrd="2" destOrd="0" parTransId="{AFAC3DDA-3EC7-4832-A2EF-3F86E57F0857}" sibTransId="{2D7EEB47-A4B1-4942-87B7-487A157C0D7F}"/>
    <dgm:cxn modelId="{358E7CD2-D237-AB40-A99D-F3787E2B6533}" type="presOf" srcId="{C4A33B8A-F29B-42FA-8211-31D258F79261}" destId="{D38EDDC7-5D13-5847-89D8-1ED1FA283292}" srcOrd="0" destOrd="1" presId="urn:microsoft.com/office/officeart/2005/8/layout/list1"/>
    <dgm:cxn modelId="{C125C7D6-0961-8745-AA54-197811F79D11}" type="presOf" srcId="{B74D43B6-486A-4AC5-83CF-8A30B0902D10}" destId="{C38C94C4-06EA-9A4A-9E92-A0BA58A88E1C}" srcOrd="0" destOrd="0" presId="urn:microsoft.com/office/officeart/2005/8/layout/list1"/>
    <dgm:cxn modelId="{1566DEE5-0BE1-9340-A3E8-0808B4C0FAE9}" type="presOf" srcId="{FC87D54D-5406-48CF-9322-653676457725}" destId="{24E447FE-26E2-9449-88D7-304BF236DDD0}" srcOrd="0" destOrd="0" presId="urn:microsoft.com/office/officeart/2005/8/layout/list1"/>
    <dgm:cxn modelId="{118E71E7-546E-C24D-85EC-8E0C3A55AEC1}" type="presOf" srcId="{B3F28776-D228-44E4-A7C8-1EE3CF1AFB79}" destId="{D95E1D51-CC16-2D43-BFD8-C7F5D1CE934B}" srcOrd="0" destOrd="0" presId="urn:microsoft.com/office/officeart/2005/8/layout/list1"/>
    <dgm:cxn modelId="{03C23F3F-19A9-0645-AAB7-C7E3525B4793}" type="presParOf" srcId="{C38C94C4-06EA-9A4A-9E92-A0BA58A88E1C}" destId="{F4B32C5B-C417-B648-AA1A-FA22725540DF}" srcOrd="0" destOrd="0" presId="urn:microsoft.com/office/officeart/2005/8/layout/list1"/>
    <dgm:cxn modelId="{A2622A9E-53CA-D548-B92C-649A66155D19}" type="presParOf" srcId="{F4B32C5B-C417-B648-AA1A-FA22725540DF}" destId="{D95E1D51-CC16-2D43-BFD8-C7F5D1CE934B}" srcOrd="0" destOrd="0" presId="urn:microsoft.com/office/officeart/2005/8/layout/list1"/>
    <dgm:cxn modelId="{E96A3A9D-9F85-F542-A948-3BF49D98CB03}" type="presParOf" srcId="{F4B32C5B-C417-B648-AA1A-FA22725540DF}" destId="{2FD779E4-5C1A-6448-863B-EE296020A12B}" srcOrd="1" destOrd="0" presId="urn:microsoft.com/office/officeart/2005/8/layout/list1"/>
    <dgm:cxn modelId="{765B6FBB-027A-9649-BE47-5CB1AE550673}" type="presParOf" srcId="{C38C94C4-06EA-9A4A-9E92-A0BA58A88E1C}" destId="{7871E769-282B-2340-80AA-F26F6AB361F9}" srcOrd="1" destOrd="0" presId="urn:microsoft.com/office/officeart/2005/8/layout/list1"/>
    <dgm:cxn modelId="{021433F2-A045-7A46-A88C-1712438D584D}" type="presParOf" srcId="{C38C94C4-06EA-9A4A-9E92-A0BA58A88E1C}" destId="{24E447FE-26E2-9449-88D7-304BF236DDD0}" srcOrd="2" destOrd="0" presId="urn:microsoft.com/office/officeart/2005/8/layout/list1"/>
    <dgm:cxn modelId="{12597E02-76E6-2843-AB61-9A7844DA4508}" type="presParOf" srcId="{C38C94C4-06EA-9A4A-9E92-A0BA58A88E1C}" destId="{DE73FF97-786C-B34F-98A5-C05BD58A4398}" srcOrd="3" destOrd="0" presId="urn:microsoft.com/office/officeart/2005/8/layout/list1"/>
    <dgm:cxn modelId="{3B9B56D7-45A3-164C-85BB-946A4D8B86C8}" type="presParOf" srcId="{C38C94C4-06EA-9A4A-9E92-A0BA58A88E1C}" destId="{107EEC85-1D91-BA41-81E6-A01E616D473D}" srcOrd="4" destOrd="0" presId="urn:microsoft.com/office/officeart/2005/8/layout/list1"/>
    <dgm:cxn modelId="{96D3D60E-DC36-234F-9656-6C9B6BE077FD}" type="presParOf" srcId="{107EEC85-1D91-BA41-81E6-A01E616D473D}" destId="{F82213CA-3B1D-AA49-B1CE-E81D3C6F6A41}" srcOrd="0" destOrd="0" presId="urn:microsoft.com/office/officeart/2005/8/layout/list1"/>
    <dgm:cxn modelId="{09B6071F-E637-7E4B-9610-629B0C425331}" type="presParOf" srcId="{107EEC85-1D91-BA41-81E6-A01E616D473D}" destId="{91FB3421-941E-4A44-852F-CE74D03EB4C0}" srcOrd="1" destOrd="0" presId="urn:microsoft.com/office/officeart/2005/8/layout/list1"/>
    <dgm:cxn modelId="{3AD08381-6061-D94B-8C5A-AF80C94C8737}" type="presParOf" srcId="{C38C94C4-06EA-9A4A-9E92-A0BA58A88E1C}" destId="{B5B826A6-C66D-744A-B688-BBD9FC77666C}" srcOrd="5" destOrd="0" presId="urn:microsoft.com/office/officeart/2005/8/layout/list1"/>
    <dgm:cxn modelId="{9D8F9D6D-88DB-E94F-B2AC-0497DB1D04AA}" type="presParOf" srcId="{C38C94C4-06EA-9A4A-9E92-A0BA58A88E1C}" destId="{D38EDDC7-5D13-5847-89D8-1ED1FA28329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A194FF-F120-41D1-BB5C-832FF60B3F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E4B1BB0-605F-479D-BF33-2288892EC249}">
      <dgm:prSet/>
      <dgm:spPr/>
      <dgm:t>
        <a:bodyPr/>
        <a:lstStyle/>
        <a:p>
          <a:r>
            <a:rPr lang="en-US"/>
            <a:t>Local Authority Boundary</a:t>
          </a:r>
        </a:p>
      </dgm:t>
    </dgm:pt>
    <dgm:pt modelId="{9B72488F-399A-471E-88A5-78135ECCE868}" type="parTrans" cxnId="{8A73B7D3-274C-4751-882C-00700ED321E4}">
      <dgm:prSet/>
      <dgm:spPr/>
      <dgm:t>
        <a:bodyPr/>
        <a:lstStyle/>
        <a:p>
          <a:endParaRPr lang="en-US"/>
        </a:p>
      </dgm:t>
    </dgm:pt>
    <dgm:pt modelId="{B8847D49-6C9A-4198-A9B0-A516E80E4CAB}" type="sibTrans" cxnId="{8A73B7D3-274C-4751-882C-00700ED321E4}">
      <dgm:prSet/>
      <dgm:spPr/>
      <dgm:t>
        <a:bodyPr/>
        <a:lstStyle/>
        <a:p>
          <a:endParaRPr lang="en-US"/>
        </a:p>
      </dgm:t>
    </dgm:pt>
    <dgm:pt modelId="{EA6A6EE4-6932-447A-8F41-A4EE807003CE}">
      <dgm:prSet/>
      <dgm:spPr/>
      <dgm:t>
        <a:bodyPr/>
        <a:lstStyle/>
        <a:p>
          <a:r>
            <a:rPr lang="en-US"/>
            <a:t>Residential Buildings</a:t>
          </a:r>
        </a:p>
      </dgm:t>
    </dgm:pt>
    <dgm:pt modelId="{D1D419FE-4EC0-40E8-B890-8B417D28C5FA}" type="parTrans" cxnId="{F2A6A0FE-553F-4B79-AF14-8B2BBE72BDC7}">
      <dgm:prSet/>
      <dgm:spPr/>
      <dgm:t>
        <a:bodyPr/>
        <a:lstStyle/>
        <a:p>
          <a:endParaRPr lang="en-US"/>
        </a:p>
      </dgm:t>
    </dgm:pt>
    <dgm:pt modelId="{0170BAC1-8EC3-4870-8D8E-959866217291}" type="sibTrans" cxnId="{F2A6A0FE-553F-4B79-AF14-8B2BBE72BDC7}">
      <dgm:prSet/>
      <dgm:spPr/>
      <dgm:t>
        <a:bodyPr/>
        <a:lstStyle/>
        <a:p>
          <a:endParaRPr lang="en-US"/>
        </a:p>
      </dgm:t>
    </dgm:pt>
    <dgm:pt modelId="{DD3F71B9-37C8-4233-8F0E-5B7DEAB3435B}">
      <dgm:prSet/>
      <dgm:spPr/>
      <dgm:t>
        <a:bodyPr/>
        <a:lstStyle/>
        <a:p>
          <a:r>
            <a:rPr lang="en-US"/>
            <a:t>Postcode Population Points</a:t>
          </a:r>
        </a:p>
      </dgm:t>
    </dgm:pt>
    <dgm:pt modelId="{4B887527-4E95-48A8-B943-50BA56D3CEF9}" type="parTrans" cxnId="{2ED6E41F-B179-4AC3-9285-7E19209830A2}">
      <dgm:prSet/>
      <dgm:spPr/>
      <dgm:t>
        <a:bodyPr/>
        <a:lstStyle/>
        <a:p>
          <a:endParaRPr lang="en-US"/>
        </a:p>
      </dgm:t>
    </dgm:pt>
    <dgm:pt modelId="{1138C5DF-6E82-4401-8B1C-6EB476815DC3}" type="sibTrans" cxnId="{2ED6E41F-B179-4AC3-9285-7E19209830A2}">
      <dgm:prSet/>
      <dgm:spPr/>
      <dgm:t>
        <a:bodyPr/>
        <a:lstStyle/>
        <a:p>
          <a:endParaRPr lang="en-US"/>
        </a:p>
      </dgm:t>
    </dgm:pt>
    <dgm:pt modelId="{98EECD21-D414-2A4E-85AD-67F5D5161336}" type="pres">
      <dgm:prSet presAssocID="{B8A194FF-F120-41D1-BB5C-832FF60B3F95}" presName="linear" presStyleCnt="0">
        <dgm:presLayoutVars>
          <dgm:animLvl val="lvl"/>
          <dgm:resizeHandles val="exact"/>
        </dgm:presLayoutVars>
      </dgm:prSet>
      <dgm:spPr/>
    </dgm:pt>
    <dgm:pt modelId="{59ECA961-E55D-BA43-B09D-8B94D9912083}" type="pres">
      <dgm:prSet presAssocID="{5E4B1BB0-605F-479D-BF33-2288892EC2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2620A-EAD9-1149-B196-837A97A17D05}" type="pres">
      <dgm:prSet presAssocID="{B8847D49-6C9A-4198-A9B0-A516E80E4CAB}" presName="spacer" presStyleCnt="0"/>
      <dgm:spPr/>
    </dgm:pt>
    <dgm:pt modelId="{555F9F1A-7ABF-FB40-B472-D9F5567D1F7A}" type="pres">
      <dgm:prSet presAssocID="{EA6A6EE4-6932-447A-8F41-A4EE807003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0B61D6-9542-4A46-BEBB-1BED45BDDE05}" type="pres">
      <dgm:prSet presAssocID="{0170BAC1-8EC3-4870-8D8E-959866217291}" presName="spacer" presStyleCnt="0"/>
      <dgm:spPr/>
    </dgm:pt>
    <dgm:pt modelId="{B00310EE-2BF3-2543-BB78-24F4588B4C16}" type="pres">
      <dgm:prSet presAssocID="{DD3F71B9-37C8-4233-8F0E-5B7DEAB343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95B101-CD01-974E-8704-F44D9C21B664}" type="presOf" srcId="{DD3F71B9-37C8-4233-8F0E-5B7DEAB3435B}" destId="{B00310EE-2BF3-2543-BB78-24F4588B4C16}" srcOrd="0" destOrd="0" presId="urn:microsoft.com/office/officeart/2005/8/layout/vList2"/>
    <dgm:cxn modelId="{2ED6E41F-B179-4AC3-9285-7E19209830A2}" srcId="{B8A194FF-F120-41D1-BB5C-832FF60B3F95}" destId="{DD3F71B9-37C8-4233-8F0E-5B7DEAB3435B}" srcOrd="2" destOrd="0" parTransId="{4B887527-4E95-48A8-B943-50BA56D3CEF9}" sibTransId="{1138C5DF-6E82-4401-8B1C-6EB476815DC3}"/>
    <dgm:cxn modelId="{AAFE3126-F372-C449-8A90-D8FEDC3881FD}" type="presOf" srcId="{B8A194FF-F120-41D1-BB5C-832FF60B3F95}" destId="{98EECD21-D414-2A4E-85AD-67F5D5161336}" srcOrd="0" destOrd="0" presId="urn:microsoft.com/office/officeart/2005/8/layout/vList2"/>
    <dgm:cxn modelId="{A894DF4E-4895-5141-A278-D666631418DD}" type="presOf" srcId="{5E4B1BB0-605F-479D-BF33-2288892EC249}" destId="{59ECA961-E55D-BA43-B09D-8B94D9912083}" srcOrd="0" destOrd="0" presId="urn:microsoft.com/office/officeart/2005/8/layout/vList2"/>
    <dgm:cxn modelId="{8A73B7D3-274C-4751-882C-00700ED321E4}" srcId="{B8A194FF-F120-41D1-BB5C-832FF60B3F95}" destId="{5E4B1BB0-605F-479D-BF33-2288892EC249}" srcOrd="0" destOrd="0" parTransId="{9B72488F-399A-471E-88A5-78135ECCE868}" sibTransId="{B8847D49-6C9A-4198-A9B0-A516E80E4CAB}"/>
    <dgm:cxn modelId="{D5CE91E7-ABD9-B743-AE52-7FAC944C3689}" type="presOf" srcId="{EA6A6EE4-6932-447A-8F41-A4EE807003CE}" destId="{555F9F1A-7ABF-FB40-B472-D9F5567D1F7A}" srcOrd="0" destOrd="0" presId="urn:microsoft.com/office/officeart/2005/8/layout/vList2"/>
    <dgm:cxn modelId="{F2A6A0FE-553F-4B79-AF14-8B2BBE72BDC7}" srcId="{B8A194FF-F120-41D1-BB5C-832FF60B3F95}" destId="{EA6A6EE4-6932-447A-8F41-A4EE807003CE}" srcOrd="1" destOrd="0" parTransId="{D1D419FE-4EC0-40E8-B890-8B417D28C5FA}" sibTransId="{0170BAC1-8EC3-4870-8D8E-959866217291}"/>
    <dgm:cxn modelId="{521AB541-5BF5-B849-9906-FF50874B5F1B}" type="presParOf" srcId="{98EECD21-D414-2A4E-85AD-67F5D5161336}" destId="{59ECA961-E55D-BA43-B09D-8B94D9912083}" srcOrd="0" destOrd="0" presId="urn:microsoft.com/office/officeart/2005/8/layout/vList2"/>
    <dgm:cxn modelId="{24BD62ED-5FCC-8D41-8C76-9EE84C8919F8}" type="presParOf" srcId="{98EECD21-D414-2A4E-85AD-67F5D5161336}" destId="{C092620A-EAD9-1149-B196-837A97A17D05}" srcOrd="1" destOrd="0" presId="urn:microsoft.com/office/officeart/2005/8/layout/vList2"/>
    <dgm:cxn modelId="{6CDA68D8-6EB7-0B46-ADB1-BA03C241FA1F}" type="presParOf" srcId="{98EECD21-D414-2A4E-85AD-67F5D5161336}" destId="{555F9F1A-7ABF-FB40-B472-D9F5567D1F7A}" srcOrd="2" destOrd="0" presId="urn:microsoft.com/office/officeart/2005/8/layout/vList2"/>
    <dgm:cxn modelId="{8D42BB71-7E9F-AC46-BB64-31709F233CD4}" type="presParOf" srcId="{98EECD21-D414-2A4E-85AD-67F5D5161336}" destId="{600B61D6-9542-4A46-BEBB-1BED45BDDE05}" srcOrd="3" destOrd="0" presId="urn:microsoft.com/office/officeart/2005/8/layout/vList2"/>
    <dgm:cxn modelId="{CD7FE16D-D7CA-A945-93A5-414CC4021EC6}" type="presParOf" srcId="{98EECD21-D414-2A4E-85AD-67F5D5161336}" destId="{B00310EE-2BF3-2543-BB78-24F4588B4C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FBC940-1A78-45C5-BA57-89D82085502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D00638-7364-49FD-B025-2F7EAE0B9AC5}">
      <dgm:prSet/>
      <dgm:spPr/>
      <dgm:t>
        <a:bodyPr/>
        <a:lstStyle/>
        <a:p>
          <a:pPr>
            <a:defRPr cap="all"/>
          </a:pPr>
          <a:r>
            <a:rPr lang="en-US" dirty="0"/>
            <a:t>Elections are hard</a:t>
          </a:r>
        </a:p>
      </dgm:t>
    </dgm:pt>
    <dgm:pt modelId="{71EA2A9D-A112-4DCF-A9F3-6698643871AC}" type="parTrans" cxnId="{247A8D26-FF46-415D-9357-A9FA732962FC}">
      <dgm:prSet/>
      <dgm:spPr/>
      <dgm:t>
        <a:bodyPr/>
        <a:lstStyle/>
        <a:p>
          <a:endParaRPr lang="en-US"/>
        </a:p>
      </dgm:t>
    </dgm:pt>
    <dgm:pt modelId="{3B3DE3B1-687D-4C04-9CF2-C831D5578941}" type="sibTrans" cxnId="{247A8D26-FF46-415D-9357-A9FA732962FC}">
      <dgm:prSet/>
      <dgm:spPr/>
      <dgm:t>
        <a:bodyPr/>
        <a:lstStyle/>
        <a:p>
          <a:endParaRPr lang="en-US"/>
        </a:p>
      </dgm:t>
    </dgm:pt>
    <dgm:pt modelId="{748E6CEC-A4E9-4E88-8ADF-36014B52D904}">
      <dgm:prSet/>
      <dgm:spPr/>
      <dgm:t>
        <a:bodyPr/>
        <a:lstStyle/>
        <a:p>
          <a:pPr>
            <a:defRPr cap="all"/>
          </a:pPr>
          <a:r>
            <a:rPr lang="en-US" dirty="0"/>
            <a:t>With QGIS YOU can do anything</a:t>
          </a:r>
        </a:p>
      </dgm:t>
    </dgm:pt>
    <dgm:pt modelId="{0A604967-196A-4CAD-9FF6-E27C9125B088}" type="parTrans" cxnId="{F9D5CCE9-410E-4B70-A1B2-D0251AD982D9}">
      <dgm:prSet/>
      <dgm:spPr/>
      <dgm:t>
        <a:bodyPr/>
        <a:lstStyle/>
        <a:p>
          <a:endParaRPr lang="en-US"/>
        </a:p>
      </dgm:t>
    </dgm:pt>
    <dgm:pt modelId="{64C1DCC0-2DA2-4B0C-AEAF-D909D5D5B7B6}" type="sibTrans" cxnId="{F9D5CCE9-410E-4B70-A1B2-D0251AD982D9}">
      <dgm:prSet/>
      <dgm:spPr/>
      <dgm:t>
        <a:bodyPr/>
        <a:lstStyle/>
        <a:p>
          <a:endParaRPr lang="en-US"/>
        </a:p>
      </dgm:t>
    </dgm:pt>
    <dgm:pt modelId="{296CC27E-0BFB-42A4-ACA7-5C38B5946262}">
      <dgm:prSet/>
      <dgm:spPr/>
      <dgm:t>
        <a:bodyPr/>
        <a:lstStyle/>
        <a:p>
          <a:pPr>
            <a:defRPr cap="all"/>
          </a:pPr>
          <a:r>
            <a:rPr lang="en-US"/>
            <a:t>FME needs a discount structure</a:t>
          </a:r>
        </a:p>
      </dgm:t>
    </dgm:pt>
    <dgm:pt modelId="{4A401A19-EFDA-4189-B759-56B3EFAEC897}" type="parTrans" cxnId="{ACE66B02-C23D-4666-A3CC-436E66CF0EE7}">
      <dgm:prSet/>
      <dgm:spPr/>
      <dgm:t>
        <a:bodyPr/>
        <a:lstStyle/>
        <a:p>
          <a:endParaRPr lang="en-US"/>
        </a:p>
      </dgm:t>
    </dgm:pt>
    <dgm:pt modelId="{29C72AA0-0E7F-456D-9BDF-72EB81C608DA}" type="sibTrans" cxnId="{ACE66B02-C23D-4666-A3CC-436E66CF0EE7}">
      <dgm:prSet/>
      <dgm:spPr/>
      <dgm:t>
        <a:bodyPr/>
        <a:lstStyle/>
        <a:p>
          <a:endParaRPr lang="en-US"/>
        </a:p>
      </dgm:t>
    </dgm:pt>
    <dgm:pt modelId="{D4105A15-F492-42EF-80B7-735AA379A14D}">
      <dgm:prSet/>
      <dgm:spPr/>
      <dgm:t>
        <a:bodyPr/>
        <a:lstStyle/>
        <a:p>
          <a:pPr>
            <a:defRPr cap="all"/>
          </a:pPr>
          <a:r>
            <a:rPr lang="en-US" dirty="0"/>
            <a:t>We love open data but NOT XLS FILES</a:t>
          </a:r>
        </a:p>
      </dgm:t>
    </dgm:pt>
    <dgm:pt modelId="{A5198EFD-8E4B-4E9E-A433-0AA4C9AD4FE5}" type="parTrans" cxnId="{6E945B90-3875-4E94-A5C7-23EBA7714182}">
      <dgm:prSet/>
      <dgm:spPr/>
      <dgm:t>
        <a:bodyPr/>
        <a:lstStyle/>
        <a:p>
          <a:endParaRPr lang="en-US"/>
        </a:p>
      </dgm:t>
    </dgm:pt>
    <dgm:pt modelId="{484A8E36-D2C8-478D-83E5-6617D09A1DA0}" type="sibTrans" cxnId="{6E945B90-3875-4E94-A5C7-23EBA7714182}">
      <dgm:prSet/>
      <dgm:spPr/>
      <dgm:t>
        <a:bodyPr/>
        <a:lstStyle/>
        <a:p>
          <a:endParaRPr lang="en-US"/>
        </a:p>
      </dgm:t>
    </dgm:pt>
    <dgm:pt modelId="{D55F5B8E-F34D-4607-92B1-2323B10578ED}" type="pres">
      <dgm:prSet presAssocID="{B7FBC940-1A78-45C5-BA57-89D820855024}" presName="root" presStyleCnt="0">
        <dgm:presLayoutVars>
          <dgm:dir/>
          <dgm:resizeHandles val="exact"/>
        </dgm:presLayoutVars>
      </dgm:prSet>
      <dgm:spPr/>
    </dgm:pt>
    <dgm:pt modelId="{1E12196E-BF73-4990-BEC7-34A3D4A09CCB}" type="pres">
      <dgm:prSet presAssocID="{D6D00638-7364-49FD-B025-2F7EAE0B9AC5}" presName="compNode" presStyleCnt="0"/>
      <dgm:spPr/>
    </dgm:pt>
    <dgm:pt modelId="{EF85B570-D6A7-4F5C-A81D-2450C7AB25F9}" type="pres">
      <dgm:prSet presAssocID="{D6D00638-7364-49FD-B025-2F7EAE0B9AC5}" presName="iconBgRect" presStyleLbl="bgShp" presStyleIdx="0" presStyleCnt="4"/>
      <dgm:spPr/>
    </dgm:pt>
    <dgm:pt modelId="{F8CF59CB-2ED7-4B11-9E13-E43AC551FACC}" type="pres">
      <dgm:prSet presAssocID="{D6D00638-7364-49FD-B025-2F7EAE0B9A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BD3DB505-DBEF-4489-A6D9-E45D0516AFB5}" type="pres">
      <dgm:prSet presAssocID="{D6D00638-7364-49FD-B025-2F7EAE0B9AC5}" presName="spaceRect" presStyleCnt="0"/>
      <dgm:spPr/>
    </dgm:pt>
    <dgm:pt modelId="{2F0FED0F-D0B5-4EB4-977A-060F228F6301}" type="pres">
      <dgm:prSet presAssocID="{D6D00638-7364-49FD-B025-2F7EAE0B9AC5}" presName="textRect" presStyleLbl="revTx" presStyleIdx="0" presStyleCnt="4">
        <dgm:presLayoutVars>
          <dgm:chMax val="1"/>
          <dgm:chPref val="1"/>
        </dgm:presLayoutVars>
      </dgm:prSet>
      <dgm:spPr/>
    </dgm:pt>
    <dgm:pt modelId="{946378D1-F3C8-4C8A-8F28-361DBD66B398}" type="pres">
      <dgm:prSet presAssocID="{3B3DE3B1-687D-4C04-9CF2-C831D5578941}" presName="sibTrans" presStyleCnt="0"/>
      <dgm:spPr/>
    </dgm:pt>
    <dgm:pt modelId="{FEEFDD46-69E6-45C5-8422-80EE831D929C}" type="pres">
      <dgm:prSet presAssocID="{748E6CEC-A4E9-4E88-8ADF-36014B52D904}" presName="compNode" presStyleCnt="0"/>
      <dgm:spPr/>
    </dgm:pt>
    <dgm:pt modelId="{DB965A5A-9529-4265-97B8-7A090413E922}" type="pres">
      <dgm:prSet presAssocID="{748E6CEC-A4E9-4E88-8ADF-36014B52D904}" presName="iconBgRect" presStyleLbl="bgShp" presStyleIdx="1" presStyleCnt="4"/>
      <dgm:spPr/>
    </dgm:pt>
    <dgm:pt modelId="{80698CAB-00CE-4D27-8004-E4D64F178368}" type="pres">
      <dgm:prSet presAssocID="{748E6CEC-A4E9-4E88-8ADF-36014B52D9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A4E4531-9266-452F-B009-B94B26F93DB4}" type="pres">
      <dgm:prSet presAssocID="{748E6CEC-A4E9-4E88-8ADF-36014B52D904}" presName="spaceRect" presStyleCnt="0"/>
      <dgm:spPr/>
    </dgm:pt>
    <dgm:pt modelId="{9B72324F-4BA7-4727-9F67-1BA40079C8D2}" type="pres">
      <dgm:prSet presAssocID="{748E6CEC-A4E9-4E88-8ADF-36014B52D904}" presName="textRect" presStyleLbl="revTx" presStyleIdx="1" presStyleCnt="4">
        <dgm:presLayoutVars>
          <dgm:chMax val="1"/>
          <dgm:chPref val="1"/>
        </dgm:presLayoutVars>
      </dgm:prSet>
      <dgm:spPr/>
    </dgm:pt>
    <dgm:pt modelId="{4165DCDC-6DBE-4907-94F8-645AB4B4F6DB}" type="pres">
      <dgm:prSet presAssocID="{64C1DCC0-2DA2-4B0C-AEAF-D909D5D5B7B6}" presName="sibTrans" presStyleCnt="0"/>
      <dgm:spPr/>
    </dgm:pt>
    <dgm:pt modelId="{EC78DF84-DE65-472B-801C-DB25A9AFE534}" type="pres">
      <dgm:prSet presAssocID="{296CC27E-0BFB-42A4-ACA7-5C38B5946262}" presName="compNode" presStyleCnt="0"/>
      <dgm:spPr/>
    </dgm:pt>
    <dgm:pt modelId="{CDC31585-7891-47CB-BA93-973B0CA16EEC}" type="pres">
      <dgm:prSet presAssocID="{296CC27E-0BFB-42A4-ACA7-5C38B5946262}" presName="iconBgRect" presStyleLbl="bgShp" presStyleIdx="2" presStyleCnt="4"/>
      <dgm:spPr/>
    </dgm:pt>
    <dgm:pt modelId="{F11AE01B-CDD2-4E87-B765-FA6BCEFB3C57}" type="pres">
      <dgm:prSet presAssocID="{296CC27E-0BFB-42A4-ACA7-5C38B59462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in"/>
        </a:ext>
      </dgm:extLst>
    </dgm:pt>
    <dgm:pt modelId="{FC0C9CA1-32A1-484C-BF2C-6048E209A90F}" type="pres">
      <dgm:prSet presAssocID="{296CC27E-0BFB-42A4-ACA7-5C38B5946262}" presName="spaceRect" presStyleCnt="0"/>
      <dgm:spPr/>
    </dgm:pt>
    <dgm:pt modelId="{8C46DE0B-F337-4F65-AE41-537CAA8139A9}" type="pres">
      <dgm:prSet presAssocID="{296CC27E-0BFB-42A4-ACA7-5C38B5946262}" presName="textRect" presStyleLbl="revTx" presStyleIdx="2" presStyleCnt="4">
        <dgm:presLayoutVars>
          <dgm:chMax val="1"/>
          <dgm:chPref val="1"/>
        </dgm:presLayoutVars>
      </dgm:prSet>
      <dgm:spPr/>
    </dgm:pt>
    <dgm:pt modelId="{89787BB4-306D-4BC2-9CFC-9B331E046921}" type="pres">
      <dgm:prSet presAssocID="{29C72AA0-0E7F-456D-9BDF-72EB81C608DA}" presName="sibTrans" presStyleCnt="0"/>
      <dgm:spPr/>
    </dgm:pt>
    <dgm:pt modelId="{7BFE4EB0-31B6-4DCB-8ACF-C6A5C29994BB}" type="pres">
      <dgm:prSet presAssocID="{D4105A15-F492-42EF-80B7-735AA379A14D}" presName="compNode" presStyleCnt="0"/>
      <dgm:spPr/>
    </dgm:pt>
    <dgm:pt modelId="{C83B7516-01C9-43EA-A0A3-4187D0B6D23A}" type="pres">
      <dgm:prSet presAssocID="{D4105A15-F492-42EF-80B7-735AA379A14D}" presName="iconBgRect" presStyleLbl="bgShp" presStyleIdx="3" presStyleCnt="4"/>
      <dgm:spPr/>
    </dgm:pt>
    <dgm:pt modelId="{B841003B-2FC7-4A8A-9E8F-F922E31E0677}" type="pres">
      <dgm:prSet presAssocID="{D4105A15-F492-42EF-80B7-735AA379A1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785E99E9-1E3D-4171-A745-15C0FB543451}" type="pres">
      <dgm:prSet presAssocID="{D4105A15-F492-42EF-80B7-735AA379A14D}" presName="spaceRect" presStyleCnt="0"/>
      <dgm:spPr/>
    </dgm:pt>
    <dgm:pt modelId="{317A5DBA-9871-4ED5-B699-AC033021D5CD}" type="pres">
      <dgm:prSet presAssocID="{D4105A15-F492-42EF-80B7-735AA379A14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E66B02-C23D-4666-A3CC-436E66CF0EE7}" srcId="{B7FBC940-1A78-45C5-BA57-89D820855024}" destId="{296CC27E-0BFB-42A4-ACA7-5C38B5946262}" srcOrd="2" destOrd="0" parTransId="{4A401A19-EFDA-4189-B759-56B3EFAEC897}" sibTransId="{29C72AA0-0E7F-456D-9BDF-72EB81C608DA}"/>
    <dgm:cxn modelId="{43A86A20-1EBA-4EFB-A187-1B9E3C4EFD5A}" type="presOf" srcId="{296CC27E-0BFB-42A4-ACA7-5C38B5946262}" destId="{8C46DE0B-F337-4F65-AE41-537CAA8139A9}" srcOrd="0" destOrd="0" presId="urn:microsoft.com/office/officeart/2018/5/layout/IconCircleLabelList"/>
    <dgm:cxn modelId="{247A8D26-FF46-415D-9357-A9FA732962FC}" srcId="{B7FBC940-1A78-45C5-BA57-89D820855024}" destId="{D6D00638-7364-49FD-B025-2F7EAE0B9AC5}" srcOrd="0" destOrd="0" parTransId="{71EA2A9D-A112-4DCF-A9F3-6698643871AC}" sibTransId="{3B3DE3B1-687D-4C04-9CF2-C831D5578941}"/>
    <dgm:cxn modelId="{C633414F-EE47-46A0-B494-BB64D678531A}" type="presOf" srcId="{D6D00638-7364-49FD-B025-2F7EAE0B9AC5}" destId="{2F0FED0F-D0B5-4EB4-977A-060F228F6301}" srcOrd="0" destOrd="0" presId="urn:microsoft.com/office/officeart/2018/5/layout/IconCircleLabelList"/>
    <dgm:cxn modelId="{6E945B90-3875-4E94-A5C7-23EBA7714182}" srcId="{B7FBC940-1A78-45C5-BA57-89D820855024}" destId="{D4105A15-F492-42EF-80B7-735AA379A14D}" srcOrd="3" destOrd="0" parTransId="{A5198EFD-8E4B-4E9E-A433-0AA4C9AD4FE5}" sibTransId="{484A8E36-D2C8-478D-83E5-6617D09A1DA0}"/>
    <dgm:cxn modelId="{8C911899-3880-4603-BCED-B85309575A52}" type="presOf" srcId="{748E6CEC-A4E9-4E88-8ADF-36014B52D904}" destId="{9B72324F-4BA7-4727-9F67-1BA40079C8D2}" srcOrd="0" destOrd="0" presId="urn:microsoft.com/office/officeart/2018/5/layout/IconCircleLabelList"/>
    <dgm:cxn modelId="{9D088FA1-CA32-4986-A3C9-51A51B6AD8DB}" type="presOf" srcId="{B7FBC940-1A78-45C5-BA57-89D820855024}" destId="{D55F5B8E-F34D-4607-92B1-2323B10578ED}" srcOrd="0" destOrd="0" presId="urn:microsoft.com/office/officeart/2018/5/layout/IconCircleLabelList"/>
    <dgm:cxn modelId="{1C03C0E5-7DCE-498E-A5CD-D7D48FCBC900}" type="presOf" srcId="{D4105A15-F492-42EF-80B7-735AA379A14D}" destId="{317A5DBA-9871-4ED5-B699-AC033021D5CD}" srcOrd="0" destOrd="0" presId="urn:microsoft.com/office/officeart/2018/5/layout/IconCircleLabelList"/>
    <dgm:cxn modelId="{F9D5CCE9-410E-4B70-A1B2-D0251AD982D9}" srcId="{B7FBC940-1A78-45C5-BA57-89D820855024}" destId="{748E6CEC-A4E9-4E88-8ADF-36014B52D904}" srcOrd="1" destOrd="0" parTransId="{0A604967-196A-4CAD-9FF6-E27C9125B088}" sibTransId="{64C1DCC0-2DA2-4B0C-AEAF-D909D5D5B7B6}"/>
    <dgm:cxn modelId="{D9A6855E-CE0C-453B-8DFE-F63DEBD461DA}" type="presParOf" srcId="{D55F5B8E-F34D-4607-92B1-2323B10578ED}" destId="{1E12196E-BF73-4990-BEC7-34A3D4A09CCB}" srcOrd="0" destOrd="0" presId="urn:microsoft.com/office/officeart/2018/5/layout/IconCircleLabelList"/>
    <dgm:cxn modelId="{BB612C32-2164-40B8-910B-739D6146E254}" type="presParOf" srcId="{1E12196E-BF73-4990-BEC7-34A3D4A09CCB}" destId="{EF85B570-D6A7-4F5C-A81D-2450C7AB25F9}" srcOrd="0" destOrd="0" presId="urn:microsoft.com/office/officeart/2018/5/layout/IconCircleLabelList"/>
    <dgm:cxn modelId="{DC6B9273-4A4D-49F0-A489-89769CDD53AB}" type="presParOf" srcId="{1E12196E-BF73-4990-BEC7-34A3D4A09CCB}" destId="{F8CF59CB-2ED7-4B11-9E13-E43AC551FACC}" srcOrd="1" destOrd="0" presId="urn:microsoft.com/office/officeart/2018/5/layout/IconCircleLabelList"/>
    <dgm:cxn modelId="{834DACFA-8238-4DBA-ABCE-2E3919172DA3}" type="presParOf" srcId="{1E12196E-BF73-4990-BEC7-34A3D4A09CCB}" destId="{BD3DB505-DBEF-4489-A6D9-E45D0516AFB5}" srcOrd="2" destOrd="0" presId="urn:microsoft.com/office/officeart/2018/5/layout/IconCircleLabelList"/>
    <dgm:cxn modelId="{FD509FEE-8F7C-43FB-BAC7-18959CEA05FB}" type="presParOf" srcId="{1E12196E-BF73-4990-BEC7-34A3D4A09CCB}" destId="{2F0FED0F-D0B5-4EB4-977A-060F228F6301}" srcOrd="3" destOrd="0" presId="urn:microsoft.com/office/officeart/2018/5/layout/IconCircleLabelList"/>
    <dgm:cxn modelId="{39A5515E-9407-4C20-A231-A7A4B5B79A7D}" type="presParOf" srcId="{D55F5B8E-F34D-4607-92B1-2323B10578ED}" destId="{946378D1-F3C8-4C8A-8F28-361DBD66B398}" srcOrd="1" destOrd="0" presId="urn:microsoft.com/office/officeart/2018/5/layout/IconCircleLabelList"/>
    <dgm:cxn modelId="{3C9660F6-5301-4FBD-9E78-35BAFEA53099}" type="presParOf" srcId="{D55F5B8E-F34D-4607-92B1-2323B10578ED}" destId="{FEEFDD46-69E6-45C5-8422-80EE831D929C}" srcOrd="2" destOrd="0" presId="urn:microsoft.com/office/officeart/2018/5/layout/IconCircleLabelList"/>
    <dgm:cxn modelId="{A83856C0-B9E1-400E-801C-F11FD60FB8AB}" type="presParOf" srcId="{FEEFDD46-69E6-45C5-8422-80EE831D929C}" destId="{DB965A5A-9529-4265-97B8-7A090413E922}" srcOrd="0" destOrd="0" presId="urn:microsoft.com/office/officeart/2018/5/layout/IconCircleLabelList"/>
    <dgm:cxn modelId="{1D3D36B6-5086-4522-B133-28BCAEBCBB07}" type="presParOf" srcId="{FEEFDD46-69E6-45C5-8422-80EE831D929C}" destId="{80698CAB-00CE-4D27-8004-E4D64F178368}" srcOrd="1" destOrd="0" presId="urn:microsoft.com/office/officeart/2018/5/layout/IconCircleLabelList"/>
    <dgm:cxn modelId="{B4FFC9CD-36F8-408E-89E9-8D6349A70070}" type="presParOf" srcId="{FEEFDD46-69E6-45C5-8422-80EE831D929C}" destId="{2A4E4531-9266-452F-B009-B94B26F93DB4}" srcOrd="2" destOrd="0" presId="urn:microsoft.com/office/officeart/2018/5/layout/IconCircleLabelList"/>
    <dgm:cxn modelId="{54799BA8-89CF-48A2-BAE9-A336486B9565}" type="presParOf" srcId="{FEEFDD46-69E6-45C5-8422-80EE831D929C}" destId="{9B72324F-4BA7-4727-9F67-1BA40079C8D2}" srcOrd="3" destOrd="0" presId="urn:microsoft.com/office/officeart/2018/5/layout/IconCircleLabelList"/>
    <dgm:cxn modelId="{8A40B55A-70AE-4777-BD62-A312FFA1E32F}" type="presParOf" srcId="{D55F5B8E-F34D-4607-92B1-2323B10578ED}" destId="{4165DCDC-6DBE-4907-94F8-645AB4B4F6DB}" srcOrd="3" destOrd="0" presId="urn:microsoft.com/office/officeart/2018/5/layout/IconCircleLabelList"/>
    <dgm:cxn modelId="{60D6F4F5-4C7C-4D03-863C-9DB45895D653}" type="presParOf" srcId="{D55F5B8E-F34D-4607-92B1-2323B10578ED}" destId="{EC78DF84-DE65-472B-801C-DB25A9AFE534}" srcOrd="4" destOrd="0" presId="urn:microsoft.com/office/officeart/2018/5/layout/IconCircleLabelList"/>
    <dgm:cxn modelId="{30D18E0A-331C-4DBC-8D30-4B6AA07A047A}" type="presParOf" srcId="{EC78DF84-DE65-472B-801C-DB25A9AFE534}" destId="{CDC31585-7891-47CB-BA93-973B0CA16EEC}" srcOrd="0" destOrd="0" presId="urn:microsoft.com/office/officeart/2018/5/layout/IconCircleLabelList"/>
    <dgm:cxn modelId="{83F5D138-D7C5-40F6-841A-271791C75B7B}" type="presParOf" srcId="{EC78DF84-DE65-472B-801C-DB25A9AFE534}" destId="{F11AE01B-CDD2-4E87-B765-FA6BCEFB3C57}" srcOrd="1" destOrd="0" presId="urn:microsoft.com/office/officeart/2018/5/layout/IconCircleLabelList"/>
    <dgm:cxn modelId="{9476513E-C21D-4872-A164-EB1E0DA638E4}" type="presParOf" srcId="{EC78DF84-DE65-472B-801C-DB25A9AFE534}" destId="{FC0C9CA1-32A1-484C-BF2C-6048E209A90F}" srcOrd="2" destOrd="0" presId="urn:microsoft.com/office/officeart/2018/5/layout/IconCircleLabelList"/>
    <dgm:cxn modelId="{C49B0B13-3F56-402C-8F62-1911D4D257CB}" type="presParOf" srcId="{EC78DF84-DE65-472B-801C-DB25A9AFE534}" destId="{8C46DE0B-F337-4F65-AE41-537CAA8139A9}" srcOrd="3" destOrd="0" presId="urn:microsoft.com/office/officeart/2018/5/layout/IconCircleLabelList"/>
    <dgm:cxn modelId="{C91242AB-A483-43A0-B97D-D578B12B8C87}" type="presParOf" srcId="{D55F5B8E-F34D-4607-92B1-2323B10578ED}" destId="{89787BB4-306D-4BC2-9CFC-9B331E046921}" srcOrd="5" destOrd="0" presId="urn:microsoft.com/office/officeart/2018/5/layout/IconCircleLabelList"/>
    <dgm:cxn modelId="{BDD4A925-EC24-41EF-9D70-9F27305060C4}" type="presParOf" srcId="{D55F5B8E-F34D-4607-92B1-2323B10578ED}" destId="{7BFE4EB0-31B6-4DCB-8ACF-C6A5C29994BB}" srcOrd="6" destOrd="0" presId="urn:microsoft.com/office/officeart/2018/5/layout/IconCircleLabelList"/>
    <dgm:cxn modelId="{54B4BBB6-6299-4B2C-B530-F25FE44219F0}" type="presParOf" srcId="{7BFE4EB0-31B6-4DCB-8ACF-C6A5C29994BB}" destId="{C83B7516-01C9-43EA-A0A3-4187D0B6D23A}" srcOrd="0" destOrd="0" presId="urn:microsoft.com/office/officeart/2018/5/layout/IconCircleLabelList"/>
    <dgm:cxn modelId="{49489746-2142-433D-AD64-2E36D89FA6A7}" type="presParOf" srcId="{7BFE4EB0-31B6-4DCB-8ACF-C6A5C29994BB}" destId="{B841003B-2FC7-4A8A-9E8F-F922E31E0677}" srcOrd="1" destOrd="0" presId="urn:microsoft.com/office/officeart/2018/5/layout/IconCircleLabelList"/>
    <dgm:cxn modelId="{3763838A-5A7E-45EE-8C95-F9D08D66CCDB}" type="presParOf" srcId="{7BFE4EB0-31B6-4DCB-8ACF-C6A5C29994BB}" destId="{785E99E9-1E3D-4171-A745-15C0FB543451}" srcOrd="2" destOrd="0" presId="urn:microsoft.com/office/officeart/2018/5/layout/IconCircleLabelList"/>
    <dgm:cxn modelId="{54779F7D-4FDB-4B21-A997-38ACA995165C}" type="presParOf" srcId="{7BFE4EB0-31B6-4DCB-8ACF-C6A5C29994BB}" destId="{317A5DBA-9871-4ED5-B699-AC033021D5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447FE-26E2-9449-88D7-304BF236DDD0}">
      <dsp:nvSpPr>
        <dsp:cNvPr id="0" name=""/>
        <dsp:cNvSpPr/>
      </dsp:nvSpPr>
      <dsp:spPr>
        <a:xfrm>
          <a:off x="0" y="761587"/>
          <a:ext cx="6492875" cy="12332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Openmap</a:t>
          </a:r>
        </a:p>
      </dsp:txBody>
      <dsp:txXfrm>
        <a:off x="0" y="761587"/>
        <a:ext cx="6492875" cy="1233225"/>
      </dsp:txXfrm>
    </dsp:sp>
    <dsp:sp modelId="{2FD779E4-5C1A-6448-863B-EE296020A12B}">
      <dsp:nvSpPr>
        <dsp:cNvPr id="0" name=""/>
        <dsp:cNvSpPr/>
      </dsp:nvSpPr>
      <dsp:spPr>
        <a:xfrm>
          <a:off x="324643" y="333547"/>
          <a:ext cx="4545012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Ordnance Survey Opendata</a:t>
          </a:r>
        </a:p>
      </dsp:txBody>
      <dsp:txXfrm>
        <a:off x="366433" y="375337"/>
        <a:ext cx="4461432" cy="772500"/>
      </dsp:txXfrm>
    </dsp:sp>
    <dsp:sp modelId="{D38EDDC7-5D13-5847-89D8-1ED1FA283292}">
      <dsp:nvSpPr>
        <dsp:cNvPr id="0" name=""/>
        <dsp:cNvSpPr/>
      </dsp:nvSpPr>
      <dsp:spPr>
        <a:xfrm>
          <a:off x="0" y="2579452"/>
          <a:ext cx="6492875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level census counts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Directory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Local authority level projections</a:t>
          </a:r>
        </a:p>
      </dsp:txBody>
      <dsp:txXfrm>
        <a:off x="0" y="2579452"/>
        <a:ext cx="6492875" cy="2192400"/>
      </dsp:txXfrm>
    </dsp:sp>
    <dsp:sp modelId="{91FB3421-941E-4A44-852F-CE74D03EB4C0}">
      <dsp:nvSpPr>
        <dsp:cNvPr id="0" name=""/>
        <dsp:cNvSpPr/>
      </dsp:nvSpPr>
      <dsp:spPr>
        <a:xfrm>
          <a:off x="324643" y="2151412"/>
          <a:ext cx="4545012" cy="856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Office of National Statistics</a:t>
          </a:r>
        </a:p>
      </dsp:txBody>
      <dsp:txXfrm>
        <a:off x="366433" y="2193202"/>
        <a:ext cx="4461432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CA961-E55D-BA43-B09D-8B94D9912083}">
      <dsp:nvSpPr>
        <dsp:cNvPr id="0" name=""/>
        <dsp:cNvSpPr/>
      </dsp:nvSpPr>
      <dsp:spPr>
        <a:xfrm>
          <a:off x="0" y="2862"/>
          <a:ext cx="6513603" cy="18696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Local Authority Boundary</a:t>
          </a:r>
        </a:p>
      </dsp:txBody>
      <dsp:txXfrm>
        <a:off x="91269" y="94131"/>
        <a:ext cx="6331065" cy="1687122"/>
      </dsp:txXfrm>
    </dsp:sp>
    <dsp:sp modelId="{555F9F1A-7ABF-FB40-B472-D9F5567D1F7A}">
      <dsp:nvSpPr>
        <dsp:cNvPr id="0" name=""/>
        <dsp:cNvSpPr/>
      </dsp:nvSpPr>
      <dsp:spPr>
        <a:xfrm>
          <a:off x="0" y="2007882"/>
          <a:ext cx="6513603" cy="18696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Residential Buildings</a:t>
          </a:r>
        </a:p>
      </dsp:txBody>
      <dsp:txXfrm>
        <a:off x="91269" y="2099151"/>
        <a:ext cx="6331065" cy="1687122"/>
      </dsp:txXfrm>
    </dsp:sp>
    <dsp:sp modelId="{B00310EE-2BF3-2543-BB78-24F4588B4C16}">
      <dsp:nvSpPr>
        <dsp:cNvPr id="0" name=""/>
        <dsp:cNvSpPr/>
      </dsp:nvSpPr>
      <dsp:spPr>
        <a:xfrm>
          <a:off x="0" y="4012903"/>
          <a:ext cx="6513603" cy="18696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Postcode Population Points</a:t>
          </a:r>
        </a:p>
      </dsp:txBody>
      <dsp:txXfrm>
        <a:off x="91269" y="4104172"/>
        <a:ext cx="6331065" cy="1687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5B570-D6A7-4F5C-A81D-2450C7AB25F9}">
      <dsp:nvSpPr>
        <dsp:cNvPr id="0" name=""/>
        <dsp:cNvSpPr/>
      </dsp:nvSpPr>
      <dsp:spPr>
        <a:xfrm>
          <a:off x="831537" y="624044"/>
          <a:ext cx="1257939" cy="12579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F59CB-2ED7-4B11-9E13-E43AC551FACC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FED0F-D0B5-4EB4-977A-060F228F6301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Elections are hard</a:t>
          </a:r>
        </a:p>
      </dsp:txBody>
      <dsp:txXfrm>
        <a:off x="429408" y="2273800"/>
        <a:ext cx="2062195" cy="720000"/>
      </dsp:txXfrm>
    </dsp:sp>
    <dsp:sp modelId="{DB965A5A-9529-4265-97B8-7A090413E922}">
      <dsp:nvSpPr>
        <dsp:cNvPr id="0" name=""/>
        <dsp:cNvSpPr/>
      </dsp:nvSpPr>
      <dsp:spPr>
        <a:xfrm>
          <a:off x="3254616" y="624044"/>
          <a:ext cx="1257939" cy="1257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8CAB-00CE-4D27-8004-E4D64F178368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324F-4BA7-4727-9F67-1BA40079C8D2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With QGIS YOU can do anything</a:t>
          </a:r>
        </a:p>
      </dsp:txBody>
      <dsp:txXfrm>
        <a:off x="2852488" y="2273800"/>
        <a:ext cx="2062195" cy="720000"/>
      </dsp:txXfrm>
    </dsp:sp>
    <dsp:sp modelId="{CDC31585-7891-47CB-BA93-973B0CA16EEC}">
      <dsp:nvSpPr>
        <dsp:cNvPr id="0" name=""/>
        <dsp:cNvSpPr/>
      </dsp:nvSpPr>
      <dsp:spPr>
        <a:xfrm>
          <a:off x="5677696" y="624044"/>
          <a:ext cx="1257939" cy="12579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AE01B-CDD2-4E87-B765-FA6BCEFB3C57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6DE0B-F337-4F65-AE41-537CAA8139A9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FME needs a discount structure</a:t>
          </a:r>
        </a:p>
      </dsp:txBody>
      <dsp:txXfrm>
        <a:off x="5275568" y="2273800"/>
        <a:ext cx="2062195" cy="720000"/>
      </dsp:txXfrm>
    </dsp:sp>
    <dsp:sp modelId="{C83B7516-01C9-43EA-A0A3-4187D0B6D23A}">
      <dsp:nvSpPr>
        <dsp:cNvPr id="0" name=""/>
        <dsp:cNvSpPr/>
      </dsp:nvSpPr>
      <dsp:spPr>
        <a:xfrm>
          <a:off x="8100775" y="624044"/>
          <a:ext cx="1257939" cy="12579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1003B-2FC7-4A8A-9E8F-F922E31E0677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5DBA-9871-4ED5-B699-AC033021D5CD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We love open data but NOT XLS FILES</a:t>
          </a:r>
        </a:p>
      </dsp:txBody>
      <dsp:txXfrm>
        <a:off x="7698647" y="2273800"/>
        <a:ext cx="2062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DAB6F-5908-0D4F-B555-3291D262F4F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FE8A-9E2D-5E40-8A97-C5764F04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0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98AC-B068-4147-BEA6-ECEC494862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Ward level is not good enough we need to go down to building level to do redistricting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FBEA-A730-F640-A310-D01E054BD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DA81F-371C-E447-B22D-51D5AA701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C5E5-0B2F-AC45-93F6-2C267C31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43DE-241F-D041-82D3-847EDF6A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E75E-6570-D344-8BE9-9B29642D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BF70-6EC8-8F4B-A13F-DB57D10E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5CE5A-9AA1-B940-AA3B-79A235D0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5A349-671F-B241-A8BC-650ED4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2DBBB-55DE-9A4A-925B-6E42B0AE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CF84-A006-AF45-89FA-52FD89CF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C5D2E-29E7-E549-B965-E1359C6F5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5B418-9428-A746-A8C6-CC46B55EC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72081-2035-AD48-BBAB-7822D1C2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25F-4735-854C-9BBA-64369688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69-2C04-FA45-BF3C-08C07A90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0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166E-A89A-C642-A883-FE308904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1085-7AE0-0348-92C3-B96C3AEC5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D4DC3-6DFD-7C41-BF82-108FB065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29D7-D3BC-044B-9816-DB4AB94F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B475-D6D7-8647-AF46-A8EF261D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A903-6839-5C46-8F01-645CCCE2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0139-0AAE-AF4B-986B-BAC7F2EA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6EB0-55BA-9549-A071-36A6A76C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9F8A-50F2-4745-926D-1A30201D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2042-4B88-0943-A6EB-96737243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9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AD90-35F3-2844-8CDA-B4784FF4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B0742-DF79-5E4C-8D7C-008403C3F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75124-C73F-AE4F-B793-3A414A4DA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C7D74-0262-3A4F-90B0-5B64729F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2AA2-080B-FF41-A10F-11979D29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70CD-AA55-4D42-8C70-5AED6DAE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2FB-47CB-224E-BC5B-280DD7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614A2-098F-C442-B42A-B403AB13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A7FAA-B64A-E34E-A31E-80631B6FC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E1747-6DA7-AF41-BB1C-5E2BA8EA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F8E48-6CA2-7C4D-9060-60879246C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243C0-DD64-EC4E-9F59-CE1F7F48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D271-59BB-1F4B-82DB-A3D02E1A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E8B4A-1863-1D4D-AD04-0366CF57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3DDB-0B0C-A741-97C0-2719B5DF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7ED1A-8B2E-8E49-9005-83B7C13A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DA676-EF93-584C-8A79-EC052E1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8F5D3-7A08-B748-87A6-B6299038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FD412-7EBD-6F4F-8BD9-92B9238E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5C045-4FB3-394A-80E4-3224FCB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50A0-0173-374D-89C4-CF1DF05C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5029-9DDC-9C47-B113-D953CC3A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1F57-7864-D74F-BAC6-142E875C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C2CF-CB50-254A-9C85-EBF3EC03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EA59-F95C-664B-8230-C4DDA8A4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880F-B0F8-704D-9646-BB911D64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CAA6F-CE4D-114C-A3E8-393E9319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1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C047-AA61-7B4E-B861-BC6EFEE8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957D5-249D-974E-ADE6-8D701C5B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E107-0216-384C-A188-59693CD8B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8612D-0201-DA40-9ED1-AB17F1B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749FE-A6C8-714C-90AA-AFD40A7E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9F94A-281E-8C46-ACE9-86C3FEA1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7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4EEC9-8F0C-6843-8B04-041C192C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5A05-8DFD-A049-AEB3-FEF489DD6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28D-C973-6C4A-8A26-276476889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F4EE-CF85-A74D-90AB-7A7249C74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F523-A35D-DB4A-9634-A5E34421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redistrict.nautoguide.com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1122-6789-3847-8061-EDF24F347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054" y="3429000"/>
            <a:ext cx="5206673" cy="288911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Projecting Future Population Counts  - For Free!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Dave Barter  @</a:t>
            </a:r>
            <a:r>
              <a:rPr lang="en-US" dirty="0" err="1">
                <a:solidFill>
                  <a:schemeClr val="bg1"/>
                </a:solidFill>
              </a:rPr>
              <a:t>citizenfishy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F58C2-1619-0B4A-A30E-1401050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" y="2340131"/>
            <a:ext cx="4047843" cy="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57915-A008-244F-BFBA-023FA929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Add Projection to Local Authority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D9C6A4A-A329-40DD-B1B2-C3323451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8AEA-0EDE-AA49-A068-EC02B7B2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OS Boundary Line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Local Authority Boundaries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Local Authority Population Projections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4C890C-5131-0743-8207-138D5ADC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9413824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10434BB-8182-A149-8FB4-75D105987BAC}"/>
              </a:ext>
            </a:extLst>
          </p:cNvPr>
          <p:cNvSpPr/>
          <p:nvPr/>
        </p:nvSpPr>
        <p:spPr>
          <a:xfrm>
            <a:off x="2260264" y="1077686"/>
            <a:ext cx="2706462" cy="1179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7A4BFB-F89E-4C40-8097-40BB6CDB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403" y="462778"/>
            <a:ext cx="6721920" cy="3352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8D17854-C36C-9344-970E-8DC291E2F55E}"/>
              </a:ext>
            </a:extLst>
          </p:cNvPr>
          <p:cNvSpPr/>
          <p:nvPr/>
        </p:nvSpPr>
        <p:spPr>
          <a:xfrm>
            <a:off x="1656334" y="2792186"/>
            <a:ext cx="2864194" cy="17961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E92CEDE-4855-A548-8365-3487653C7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691" y="538810"/>
            <a:ext cx="5993574" cy="3607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145753-589C-2047-8415-B0EC2EA26CB9}"/>
              </a:ext>
            </a:extLst>
          </p:cNvPr>
          <p:cNvSpPr txBox="1"/>
          <p:nvPr/>
        </p:nvSpPr>
        <p:spPr>
          <a:xfrm>
            <a:off x="7265116" y="1905666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</p:spTree>
    <p:extLst>
      <p:ext uri="{BB962C8B-B14F-4D97-AF65-F5344CB8AC3E}">
        <p14:creationId xmlns:p14="http://schemas.microsoft.com/office/powerpoint/2010/main" val="148838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  <p:bldP spid="6" grpId="0" animBg="1"/>
      <p:bldP spid="6" grpId="1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DD00-FA01-9F43-83A4-84A494F0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Create Residential Buildings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3CC5D263-2A8F-496B-B9A5-4B1AB504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25D3B-11FA-4A44-9BC1-2C1E0E47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OS Openmap Data Set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Important 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Functional sites layer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B77C27-8135-CA43-86AC-DC91547D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0342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A003-B548-F04E-9388-833121F2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Create Population Postcode Points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rill Down">
            <a:extLst>
              <a:ext uri="{FF2B5EF4-FFF2-40B4-BE49-F238E27FC236}">
                <a16:creationId xmlns:a16="http://schemas.microsoft.com/office/drawing/2014/main" id="{3F703416-9CD8-4E28-AE0D-EE93BF5A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6AC4-7D0F-434F-B528-E252DF35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ONS Postcode Directory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Postcode level population data (2011 census)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9B363D-07F5-7941-AE0E-7E83780AE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11558592" cy="667062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16E31CB-136A-6B42-8B35-D5070956C9CE}"/>
              </a:ext>
            </a:extLst>
          </p:cNvPr>
          <p:cNvSpPr/>
          <p:nvPr/>
        </p:nvSpPr>
        <p:spPr>
          <a:xfrm>
            <a:off x="450254" y="1828800"/>
            <a:ext cx="3027732" cy="12083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B51E21-22C8-EE4F-8E58-577ED99EE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86" y="601026"/>
            <a:ext cx="12192000" cy="54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A5046-5F20-C94E-96FC-7E1FE3DB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Creating the final data 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51BCF4-26B4-42D5-B210-424B210C4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285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18958CD-358B-344A-8903-8AFA862A5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2023"/>
            <a:ext cx="9874770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C1B68CF-BC8B-4D4F-86AC-BEB360345F61}"/>
              </a:ext>
            </a:extLst>
          </p:cNvPr>
          <p:cNvSpPr/>
          <p:nvPr/>
        </p:nvSpPr>
        <p:spPr>
          <a:xfrm>
            <a:off x="4017364" y="12023"/>
            <a:ext cx="4542020" cy="4320134"/>
          </a:xfrm>
          <a:prstGeom prst="fram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2F6BFBBC-66B2-A545-BBB9-82A4880D9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192" y="1202703"/>
            <a:ext cx="3224263" cy="1938773"/>
          </a:xfrm>
          <a:prstGeom prst="rect">
            <a:avLst/>
          </a:prstGeom>
        </p:spPr>
      </p:pic>
      <p:pic>
        <p:nvPicPr>
          <p:cNvPr id="12" name="Picture 11" descr="A close up of an umbrella&#10;&#10;Description automatically generated">
            <a:extLst>
              <a:ext uri="{FF2B5EF4-FFF2-40B4-BE49-F238E27FC236}">
                <a16:creationId xmlns:a16="http://schemas.microsoft.com/office/drawing/2014/main" id="{42FEED41-3D3D-B344-BEEA-89CDD6CDB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192" y="1191718"/>
            <a:ext cx="3416158" cy="2080143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789359D7-F4A6-A943-B432-41FF44E0733E}"/>
              </a:ext>
            </a:extLst>
          </p:cNvPr>
          <p:cNvSpPr/>
          <p:nvPr/>
        </p:nvSpPr>
        <p:spPr>
          <a:xfrm>
            <a:off x="1334125" y="2248525"/>
            <a:ext cx="6850505" cy="2804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umbrella, accessory, map&#10;&#10;Description automatically generated">
            <a:extLst>
              <a:ext uri="{FF2B5EF4-FFF2-40B4-BE49-F238E27FC236}">
                <a16:creationId xmlns:a16="http://schemas.microsoft.com/office/drawing/2014/main" id="{109211C1-78A5-BE46-A88E-7FE5B24A4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4957" y="2744059"/>
            <a:ext cx="4152934" cy="1938773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3F8F99DA-A049-1046-A43F-8F4B1C5A9EA2}"/>
              </a:ext>
            </a:extLst>
          </p:cNvPr>
          <p:cNvSpPr/>
          <p:nvPr/>
        </p:nvSpPr>
        <p:spPr>
          <a:xfrm>
            <a:off x="1184223" y="4017364"/>
            <a:ext cx="9039069" cy="32078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12F19-8E58-2444-9A4E-0284B6A5A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196850"/>
            <a:ext cx="111252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7" grpId="1" animBg="1"/>
      <p:bldP spid="13" grpId="0" animBg="1"/>
      <p:bldP spid="13" grpId="2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4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557DF-1D5E-6246-867D-E7780A56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Stage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18F093-3701-AB44-9592-D670009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1" y="961812"/>
            <a:ext cx="6163736" cy="493098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366DCE0C-B349-8342-A445-FFA286976BD9}"/>
              </a:ext>
            </a:extLst>
          </p:cNvPr>
          <p:cNvSpPr/>
          <p:nvPr/>
        </p:nvSpPr>
        <p:spPr>
          <a:xfrm>
            <a:off x="6310859" y="2518348"/>
            <a:ext cx="3657600" cy="193373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6DCEA-EB8F-C04B-9F7A-73A5DDE700D4}"/>
              </a:ext>
            </a:extLst>
          </p:cNvPr>
          <p:cNvSpPr txBox="1"/>
          <p:nvPr/>
        </p:nvSpPr>
        <p:spPr>
          <a:xfrm>
            <a:off x="6818848" y="2698229"/>
            <a:ext cx="26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Building Overlap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1376-CB6B-2847-95B4-B70600613687}"/>
              </a:ext>
            </a:extLst>
          </p:cNvPr>
          <p:cNvSpPr txBox="1"/>
          <p:nvPr/>
        </p:nvSpPr>
        <p:spPr>
          <a:xfrm>
            <a:off x="6841995" y="3844707"/>
            <a:ext cx="25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polygon population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61A29D9-9BD6-114F-AFD5-35B9251A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77" y="961812"/>
            <a:ext cx="8013567" cy="514507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D5E3651-EC04-FC48-B5BF-2D1566AF198C}"/>
              </a:ext>
            </a:extLst>
          </p:cNvPr>
          <p:cNvSpPr/>
          <p:nvPr/>
        </p:nvSpPr>
        <p:spPr>
          <a:xfrm>
            <a:off x="4016829" y="2698229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325FD8-16E1-E34A-BF49-49C0D6B5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41" y="1870735"/>
            <a:ext cx="7885793" cy="3193083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69507148-6560-6F49-80E8-C3A954DBC453}"/>
              </a:ext>
            </a:extLst>
          </p:cNvPr>
          <p:cNvSpPr/>
          <p:nvPr/>
        </p:nvSpPr>
        <p:spPr>
          <a:xfrm>
            <a:off x="5351059" y="384470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379B3AF-2EB2-9041-8F06-34B3B69E7213}"/>
              </a:ext>
            </a:extLst>
          </p:cNvPr>
          <p:cNvSpPr/>
          <p:nvPr/>
        </p:nvSpPr>
        <p:spPr>
          <a:xfrm>
            <a:off x="8514516" y="259819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3DBD9D-AC51-DA48-AD98-5E43AB3D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4" y="0"/>
            <a:ext cx="8152790" cy="6858000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7BE10B8A-F1C7-D541-9318-3A901EF1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627" y="514049"/>
            <a:ext cx="5651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0" grpId="2" animBg="1"/>
      <p:bldP spid="14" grpId="0" animBg="1"/>
      <p:bldP spid="14" grpId="2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19E66B4-2748-9446-B62F-787BB3C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57" y="-97116"/>
            <a:ext cx="12525497" cy="7575602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57527-31F1-CC4F-8485-B0D579E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 Result</a:t>
            </a:r>
          </a:p>
        </p:txBody>
      </p:sp>
    </p:spTree>
    <p:extLst>
      <p:ext uri="{BB962C8B-B14F-4D97-AF65-F5344CB8AC3E}">
        <p14:creationId xmlns:p14="http://schemas.microsoft.com/office/powerpoint/2010/main" val="62194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3BDF-13CC-2445-8982-C42CF232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8C0471D-8597-4D81-91E6-B355ABA06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070732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9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3F41-3ABE-4241-A527-957E404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Elections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52A39-5126-154A-B302-65A8C894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" r="-2" b="440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Graphic 6" descr="Map with pin">
            <a:hlinkClick r:id="rId4"/>
            <a:extLst>
              <a:ext uri="{FF2B5EF4-FFF2-40B4-BE49-F238E27FC236}">
                <a16:creationId xmlns:a16="http://schemas.microsoft.com/office/drawing/2014/main" id="{68A1C85F-60CD-C943-A16A-905BAE369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191" y="5387008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0C1E8-2552-0241-A692-41EE02E30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914400"/>
            <a:ext cx="8839200" cy="5029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95231-7FF4-BE44-AD5D-F3FEA6534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2139950"/>
            <a:ext cx="8458200" cy="25781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EFD34815-438D-9D46-8A00-3DA03909E2D1}"/>
              </a:ext>
            </a:extLst>
          </p:cNvPr>
          <p:cNvSpPr/>
          <p:nvPr/>
        </p:nvSpPr>
        <p:spPr>
          <a:xfrm>
            <a:off x="2083633" y="2139950"/>
            <a:ext cx="4089149" cy="648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EFD301-53D2-6141-A7DD-EAC0954A2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0" y="2819400"/>
            <a:ext cx="8128000" cy="121920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D11DACA-FADB-C044-B33F-D10858E3A438}"/>
              </a:ext>
            </a:extLst>
          </p:cNvPr>
          <p:cNvSpPr/>
          <p:nvPr/>
        </p:nvSpPr>
        <p:spPr>
          <a:xfrm>
            <a:off x="7540052" y="3252866"/>
            <a:ext cx="1154243" cy="5696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63D7-D66A-2F47-8945-790F894B2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31" y="931000"/>
            <a:ext cx="11709846" cy="46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1AF0D-86B1-8D47-8015-FDA6D654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19" y="2230612"/>
            <a:ext cx="4573475" cy="20763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How can I derive building level population data at a local authority level… for free?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lippery">
            <a:extLst>
              <a:ext uri="{FF2B5EF4-FFF2-40B4-BE49-F238E27FC236}">
                <a16:creationId xmlns:a16="http://schemas.microsoft.com/office/drawing/2014/main" id="{C57BEF0E-568E-446C-A099-2A12DEDA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C587A1-2933-0846-B90E-E43E70EB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Data is Available?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4DBF33-D744-4F5F-8668-5D8FDC43D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0031638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79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voter population projection to Local Authority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221680" y="576755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Process in Overview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A65FAA0-4038-2545-B2C0-4E85288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93" y="1653612"/>
            <a:ext cx="8302766" cy="4997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59631-EDDE-1B40-B042-6F10A138B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00" y="2291519"/>
            <a:ext cx="6721920" cy="3352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655833-DEBB-6043-B8BE-A48C0479958C}"/>
              </a:ext>
            </a:extLst>
          </p:cNvPr>
          <p:cNvSpPr txBox="1"/>
          <p:nvPr/>
        </p:nvSpPr>
        <p:spPr>
          <a:xfrm>
            <a:off x="6507935" y="3967534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</p:spTree>
    <p:extLst>
      <p:ext uri="{BB962C8B-B14F-4D97-AF65-F5344CB8AC3E}">
        <p14:creationId xmlns:p14="http://schemas.microsoft.com/office/powerpoint/2010/main" val="13715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Postcode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Voronois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Project to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178287" y="655983"/>
            <a:ext cx="6505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Population Postcode Areas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55C27-5F88-5443-B8F2-D274F262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382" y="1674648"/>
            <a:ext cx="7517538" cy="4527369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31628A2-5911-9A46-BCAE-70F38F303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82" y="1674648"/>
            <a:ext cx="8109089" cy="48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 to buildings and create centroids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178287" y="655983"/>
            <a:ext cx="671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projected population points</a:t>
            </a:r>
          </a:p>
        </p:txBody>
      </p:sp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166DF1-60FC-8C4A-AFF6-5F1E405CF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713" y="1302312"/>
            <a:ext cx="8038000" cy="52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178287" y="655983"/>
            <a:ext cx="369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Resultant point set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884D2EA-E566-5347-8019-B7F1B1A2C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732" y="1599985"/>
            <a:ext cx="7707187" cy="48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347F4-0E3E-A340-BD8C-AC03652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 this using open source software and open data?</a:t>
            </a:r>
          </a:p>
        </p:txBody>
      </p:sp>
    </p:spTree>
    <p:extLst>
      <p:ext uri="{BB962C8B-B14F-4D97-AF65-F5344CB8AC3E}">
        <p14:creationId xmlns:p14="http://schemas.microsoft.com/office/powerpoint/2010/main" val="230587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221</Words>
  <Application>Microsoft Macintosh PowerPoint</Application>
  <PresentationFormat>Widescreen</PresentationFormat>
  <Paragraphs>51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Projecting Future Population Counts  - For Free!   Dave Barter  @citizenfishy</vt:lpstr>
      <vt:lpstr>Elections</vt:lpstr>
      <vt:lpstr>Problem – How can I derive building level population data at a local authority level… for free?</vt:lpstr>
      <vt:lpstr>What Data is Available?</vt:lpstr>
      <vt:lpstr>Add voter population projection to Local Authority</vt:lpstr>
      <vt:lpstr>Create Postcode Voronois and Project to Future</vt:lpstr>
      <vt:lpstr>Share to buildings and create centroids</vt:lpstr>
      <vt:lpstr>Process</vt:lpstr>
      <vt:lpstr>All this using open source software and open data?</vt:lpstr>
      <vt:lpstr>Add Projection to Local Authority</vt:lpstr>
      <vt:lpstr>Create Residential Buildings</vt:lpstr>
      <vt:lpstr>Create Population Postcode Points</vt:lpstr>
      <vt:lpstr>Creating the final data set</vt:lpstr>
      <vt:lpstr>Final Stage</vt:lpstr>
      <vt:lpstr>End Result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Projecting Future Population Counts  - For Free!   Dave Barter  @citizenfishy</dc:title>
  <dc:creator>Dave Barter</dc:creator>
  <cp:lastModifiedBy>Dave Barter</cp:lastModifiedBy>
  <cp:revision>5</cp:revision>
  <dcterms:created xsi:type="dcterms:W3CDTF">2019-09-19T13:21:19Z</dcterms:created>
  <dcterms:modified xsi:type="dcterms:W3CDTF">2019-09-19T13:41:47Z</dcterms:modified>
</cp:coreProperties>
</file>